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0064-C677-441E-902A-36E5EBF3A04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13A0-4E51-4C01-8AC3-53B2FDDA5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82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0064-C677-441E-902A-36E5EBF3A04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13A0-4E51-4C01-8AC3-53B2FDDA5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582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0064-C677-441E-902A-36E5EBF3A04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13A0-4E51-4C01-8AC3-53B2FDDA5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44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0064-C677-441E-902A-36E5EBF3A04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13A0-4E51-4C01-8AC3-53B2FDDA5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25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0064-C677-441E-902A-36E5EBF3A04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13A0-4E51-4C01-8AC3-53B2FDDA5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9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0064-C677-441E-902A-36E5EBF3A04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13A0-4E51-4C01-8AC3-53B2FDDA5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467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0064-C677-441E-902A-36E5EBF3A04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13A0-4E51-4C01-8AC3-53B2FDDA5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86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0064-C677-441E-902A-36E5EBF3A04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13A0-4E51-4C01-8AC3-53B2FDDA5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868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0064-C677-441E-902A-36E5EBF3A04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13A0-4E51-4C01-8AC3-53B2FDDA5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7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0064-C677-441E-902A-36E5EBF3A04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13A0-4E51-4C01-8AC3-53B2FDDA5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83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0064-C677-441E-902A-36E5EBF3A04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13A0-4E51-4C01-8AC3-53B2FDDA5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84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B0064-C677-441E-902A-36E5EBF3A04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813A0-4E51-4C01-8AC3-53B2FDDA5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14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unjab Vagrancy Ordinance, 1958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Salient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766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Vagrant means a person who receives alms in a public place, he allows himself to be used as an exhibit for the purpose of soliciting or receiving alms.</a:t>
            </a:r>
          </a:p>
          <a:p>
            <a:r>
              <a:rPr lang="en-US" dirty="0" smtClean="0"/>
              <a:t>Who enters in any private premises without the invitation of the occupier for the purpose of soliciting or receiving alms.</a:t>
            </a:r>
          </a:p>
          <a:p>
            <a:r>
              <a:rPr lang="en-US" dirty="0" smtClean="0"/>
              <a:t>Government of the Punjab has passed an ordinance for the detention, training, employment and maintenance of vagrants and their dependents.</a:t>
            </a:r>
          </a:p>
          <a:p>
            <a:r>
              <a:rPr lang="en-US" dirty="0" smtClean="0"/>
              <a:t>Government shall establish and maintain welfare homes.</a:t>
            </a:r>
          </a:p>
          <a:p>
            <a:r>
              <a:rPr lang="en-US" dirty="0" smtClean="0"/>
              <a:t>The manager of welfare homes shall keep all the classes of vagrants separately of children, females, lappers, infirm, old and able bodied.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867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District magistrate refers such persons to welfare homes.</a:t>
            </a:r>
          </a:p>
          <a:p>
            <a:r>
              <a:rPr lang="en-US" dirty="0" smtClean="0"/>
              <a:t>Any police officer, not below the rank of sub inspector may without an order from a magistrate and without a warrant, arrest and reach any person who appears to him to be a vagrant.</a:t>
            </a:r>
          </a:p>
          <a:p>
            <a:r>
              <a:rPr lang="en-US" dirty="0" smtClean="0"/>
              <a:t>Such vagrant shall be punished for three years. </a:t>
            </a:r>
          </a:p>
          <a:p>
            <a:r>
              <a:rPr lang="en-US" dirty="0" smtClean="0"/>
              <a:t>The controller or any other officer transfers a vagrant from one welfare home to another. </a:t>
            </a:r>
          </a:p>
          <a:p>
            <a:r>
              <a:rPr lang="en-US" dirty="0" smtClean="0"/>
              <a:t>If the controller is satisfied that a vagrant can earn sufficient to support himself the he can discharge the vagrants from the welfare homes.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553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 if a relative of such vagrant or a person interested in the welfare of the vagrant enters into a bond with or without sureties to look after and maintain such vagrants to prevent him </a:t>
            </a:r>
            <a:r>
              <a:rPr lang="en-US" smtClean="0"/>
              <a:t>from vagrancy.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886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250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Punjab Vagrancy Ordinance, 1958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Punjab Vagrancy Ordinance, 1958</dc:title>
  <dc:creator>Abdul Rehman</dc:creator>
  <cp:lastModifiedBy>Abdul Rehman</cp:lastModifiedBy>
  <cp:revision>3</cp:revision>
  <dcterms:created xsi:type="dcterms:W3CDTF">2020-11-18T06:03:44Z</dcterms:created>
  <dcterms:modified xsi:type="dcterms:W3CDTF">2020-11-18T06:09:47Z</dcterms:modified>
</cp:coreProperties>
</file>